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9T19:06:04.23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 1 16383,'0'0'0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9T19:06:05.50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0 0 16383,'0'0'0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0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6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9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8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2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9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867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7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720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738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9/29/21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1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customXml" Target="../ink/ink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2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EC1A2F-EFDC-8045-9E7A-2FBA6D147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8729" y="1196067"/>
            <a:ext cx="5610490" cy="2993081"/>
          </a:xfrm>
        </p:spPr>
        <p:txBody>
          <a:bodyPr anchor="t">
            <a:normAutofit/>
          </a:bodyPr>
          <a:lstStyle/>
          <a:p>
            <a:pPr algn="l"/>
            <a:r>
              <a:rPr lang="de-DE" sz="6000" dirty="0">
                <a:solidFill>
                  <a:schemeClr val="accent2">
                    <a:lumMod val="20000"/>
                    <a:lumOff val="80000"/>
                  </a:schemeClr>
                </a:solidFill>
                <a:latin typeface="Freestyle Script" panose="020F0502020204030204" pitchFamily="34" charset="0"/>
                <a:cs typeface="Freestyle Script" panose="020F0502020204030204" pitchFamily="34" charset="0"/>
              </a:rPr>
              <a:t>Am liebsten schaue ich in der Nacht in den Himmel und beobachte die Sterne</a:t>
            </a:r>
          </a:p>
        </p:txBody>
      </p:sp>
      <p:pic>
        <p:nvPicPr>
          <p:cNvPr id="25" name="Picture 3" descr="Eine Silhouette einer Person, die über den Sternenhimmel schaut">
            <a:extLst>
              <a:ext uri="{FF2B5EF4-FFF2-40B4-BE49-F238E27FC236}">
                <a16:creationId xmlns:a16="http://schemas.microsoft.com/office/drawing/2014/main" id="{44570B1D-06FF-457E-BAB2-C3973B1C7F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307" r="22362" b="-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3" name="Freihand 42">
                <a:extLst>
                  <a:ext uri="{FF2B5EF4-FFF2-40B4-BE49-F238E27FC236}">
                    <a16:creationId xmlns:a16="http://schemas.microsoft.com/office/drawing/2014/main" id="{4551AB71-9C79-A24E-AA6D-5ABD03E99EDF}"/>
                  </a:ext>
                </a:extLst>
              </p14:cNvPr>
              <p14:cNvContentPartPr/>
              <p14:nvPr/>
            </p14:nvContentPartPr>
            <p14:xfrm>
              <a:off x="9700582" y="3760650"/>
              <a:ext cx="360" cy="360"/>
            </p14:xfrm>
          </p:contentPart>
        </mc:Choice>
        <mc:Fallback xmlns="">
          <p:pic>
            <p:nvPicPr>
              <p:cNvPr id="43" name="Freihand 42">
                <a:extLst>
                  <a:ext uri="{FF2B5EF4-FFF2-40B4-BE49-F238E27FC236}">
                    <a16:creationId xmlns:a16="http://schemas.microsoft.com/office/drawing/2014/main" id="{4551AB71-9C79-A24E-AA6D-5ABD03E99ED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682942" y="365301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6" name="Freihand 45">
                <a:extLst>
                  <a:ext uri="{FF2B5EF4-FFF2-40B4-BE49-F238E27FC236}">
                    <a16:creationId xmlns:a16="http://schemas.microsoft.com/office/drawing/2014/main" id="{669774B8-C29E-7C4D-A844-04CC15367161}"/>
                  </a:ext>
                </a:extLst>
              </p14:cNvPr>
              <p14:cNvContentPartPr/>
              <p14:nvPr/>
            </p14:nvContentPartPr>
            <p14:xfrm>
              <a:off x="10199902" y="3898170"/>
              <a:ext cx="360" cy="360"/>
            </p14:xfrm>
          </p:contentPart>
        </mc:Choice>
        <mc:Fallback xmlns="">
          <p:pic>
            <p:nvPicPr>
              <p:cNvPr id="46" name="Freihand 45">
                <a:extLst>
                  <a:ext uri="{FF2B5EF4-FFF2-40B4-BE49-F238E27FC236}">
                    <a16:creationId xmlns:a16="http://schemas.microsoft.com/office/drawing/2014/main" id="{669774B8-C29E-7C4D-A844-04CC1536716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81902" y="3790170"/>
                <a:ext cx="36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82" name="Untertitel 2">
            <a:extLst>
              <a:ext uri="{FF2B5EF4-FFF2-40B4-BE49-F238E27FC236}">
                <a16:creationId xmlns:a16="http://schemas.microsoft.com/office/drawing/2014/main" id="{FD012D46-8995-7B4B-A0C1-5A454030C88E}"/>
              </a:ext>
            </a:extLst>
          </p:cNvPr>
          <p:cNvSpPr txBox="1">
            <a:spLocks/>
          </p:cNvSpPr>
          <p:nvPr/>
        </p:nvSpPr>
        <p:spPr>
          <a:xfrm>
            <a:off x="5071484" y="2625046"/>
            <a:ext cx="6679914" cy="16079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3600" kern="1200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20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1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4800" dirty="0">
              <a:solidFill>
                <a:schemeClr val="accent2">
                  <a:lumMod val="20000"/>
                  <a:lumOff val="80000"/>
                </a:schemeClr>
              </a:solidFill>
              <a:latin typeface="Freestyle Script" panose="020F0502020204030204" pitchFamily="34" charset="0"/>
              <a:cs typeface="Freestyle Script" panose="020F0502020204030204" pitchFamily="34" charset="0"/>
            </a:endParaRPr>
          </a:p>
        </p:txBody>
      </p:sp>
      <p:pic>
        <p:nvPicPr>
          <p:cNvPr id="63" name="WhatsApp Audio 2021-09-29 at 21.39.21" descr="WhatsApp Audio 2021-09-29 at 21.39.21">
            <a:hlinkClick r:id="" action="ppaction://media"/>
            <a:extLst>
              <a:ext uri="{FF2B5EF4-FFF2-40B4-BE49-F238E27FC236}">
                <a16:creationId xmlns:a16="http://schemas.microsoft.com/office/drawing/2014/main" id="{4AB13E51-85E1-B047-930A-DE06B76BF0FE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6585912" y="5083394"/>
            <a:ext cx="812800" cy="812800"/>
          </a:xfrm>
          <a:prstGeom prst="rect">
            <a:avLst/>
          </a:prstGeom>
        </p:spPr>
      </p:pic>
      <p:pic>
        <p:nvPicPr>
          <p:cNvPr id="64" name="WhatsApp Audio 2021-09-29 at 21.39.21" descr="WhatsApp Audio 2021-09-29 at 21.39.21">
            <a:hlinkClick r:id="" action="ppaction://media"/>
            <a:extLst>
              <a:ext uri="{FF2B5EF4-FFF2-40B4-BE49-F238E27FC236}">
                <a16:creationId xmlns:a16="http://schemas.microsoft.com/office/drawing/2014/main" id="{F1C77189-2F6E-9646-9698-C1CDFEAEF61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977301" y="5083394"/>
            <a:ext cx="812800" cy="812800"/>
          </a:xfrm>
          <a:prstGeom prst="rect">
            <a:avLst/>
          </a:prstGeom>
        </p:spPr>
      </p:pic>
      <p:sp>
        <p:nvSpPr>
          <p:cNvPr id="84" name="Untertitel 2">
            <a:extLst>
              <a:ext uri="{FF2B5EF4-FFF2-40B4-BE49-F238E27FC236}">
                <a16:creationId xmlns:a16="http://schemas.microsoft.com/office/drawing/2014/main" id="{D1C399A9-0E79-A347-9DBD-CD8BA9FC1C6F}"/>
              </a:ext>
            </a:extLst>
          </p:cNvPr>
          <p:cNvSpPr txBox="1">
            <a:spLocks/>
          </p:cNvSpPr>
          <p:nvPr/>
        </p:nvSpPr>
        <p:spPr>
          <a:xfrm>
            <a:off x="5248604" y="1597985"/>
            <a:ext cx="726471" cy="4290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3600" kern="1200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20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1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Freestyle Script" panose="020F0502020204030204" pitchFamily="34" charset="0"/>
                <a:cs typeface="Freestyle Script" panose="020F0502020204030204" pitchFamily="34" charset="0"/>
              </a:rPr>
              <a:t>Text:</a:t>
            </a:r>
          </a:p>
        </p:txBody>
      </p:sp>
      <p:sp>
        <p:nvSpPr>
          <p:cNvPr id="85" name="Untertitel 2">
            <a:extLst>
              <a:ext uri="{FF2B5EF4-FFF2-40B4-BE49-F238E27FC236}">
                <a16:creationId xmlns:a16="http://schemas.microsoft.com/office/drawing/2014/main" id="{2143E7F8-EB72-8D4F-8B84-22721F6B848B}"/>
              </a:ext>
            </a:extLst>
          </p:cNvPr>
          <p:cNvSpPr txBox="1">
            <a:spLocks/>
          </p:cNvSpPr>
          <p:nvPr/>
        </p:nvSpPr>
        <p:spPr>
          <a:xfrm>
            <a:off x="6171157" y="5330963"/>
            <a:ext cx="726471" cy="4290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3600" kern="1200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20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1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Freestyle Script" panose="020F0502020204030204" pitchFamily="34" charset="0"/>
                <a:cs typeface="Freestyle Script" panose="020F0502020204030204" pitchFamily="34" charset="0"/>
              </a:rPr>
              <a:t>Ton:</a:t>
            </a:r>
          </a:p>
        </p:txBody>
      </p:sp>
      <p:sp>
        <p:nvSpPr>
          <p:cNvPr id="86" name="Untertitel 2">
            <a:extLst>
              <a:ext uri="{FF2B5EF4-FFF2-40B4-BE49-F238E27FC236}">
                <a16:creationId xmlns:a16="http://schemas.microsoft.com/office/drawing/2014/main" id="{1A58A640-6EE8-0F42-9395-77175771511C}"/>
              </a:ext>
            </a:extLst>
          </p:cNvPr>
          <p:cNvSpPr txBox="1">
            <a:spLocks/>
          </p:cNvSpPr>
          <p:nvPr/>
        </p:nvSpPr>
        <p:spPr>
          <a:xfrm>
            <a:off x="8283849" y="5330962"/>
            <a:ext cx="812800" cy="4290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3600" kern="1200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20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1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Freestyle Script" panose="020F0502020204030204" pitchFamily="34" charset="0"/>
                <a:cs typeface="Freestyle Script" panose="020F0502020204030204" pitchFamily="34" charset="0"/>
              </a:rPr>
              <a:t>Sprache:</a:t>
            </a:r>
          </a:p>
        </p:txBody>
      </p:sp>
      <p:sp>
        <p:nvSpPr>
          <p:cNvPr id="87" name="Untertitel 2">
            <a:extLst>
              <a:ext uri="{FF2B5EF4-FFF2-40B4-BE49-F238E27FC236}">
                <a16:creationId xmlns:a16="http://schemas.microsoft.com/office/drawing/2014/main" id="{6B679DA8-C2BE-9A48-B500-8668E85808EA}"/>
              </a:ext>
            </a:extLst>
          </p:cNvPr>
          <p:cNvSpPr txBox="1">
            <a:spLocks/>
          </p:cNvSpPr>
          <p:nvPr/>
        </p:nvSpPr>
        <p:spPr>
          <a:xfrm>
            <a:off x="987351" y="400511"/>
            <a:ext cx="2839688" cy="10022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3600" kern="1200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20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None/>
              <a:defRPr sz="1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6000" dirty="0">
                <a:solidFill>
                  <a:schemeClr val="accent2">
                    <a:lumMod val="20000"/>
                    <a:lumOff val="80000"/>
                  </a:schemeClr>
                </a:solidFill>
                <a:latin typeface="Freestyle Script" panose="020F0502020204030204" pitchFamily="34" charset="0"/>
                <a:cs typeface="Freestyle Script" panose="020F0502020204030204" pitchFamily="34" charset="0"/>
              </a:rPr>
              <a:t>Mein Hobby</a:t>
            </a:r>
          </a:p>
        </p:txBody>
      </p:sp>
    </p:spTree>
    <p:extLst>
      <p:ext uri="{BB962C8B-B14F-4D97-AF65-F5344CB8AC3E}">
        <p14:creationId xmlns:p14="http://schemas.microsoft.com/office/powerpoint/2010/main" val="22401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23" fill="hold"/>
                                        <p:tgtEl>
                                          <p:spTgt spid="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123" fill="hold"/>
                                        <p:tgtEl>
                                          <p:spTgt spid="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"/>
                </p:tgtEl>
              </p:cMediaNode>
            </p:video>
            <p:vide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Macintosh PowerPoint</Application>
  <PresentationFormat>Breitbild</PresentationFormat>
  <Paragraphs>5</Paragraphs>
  <Slides>1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Franklin Gothic Demi Cond</vt:lpstr>
      <vt:lpstr>Franklin Gothic Medium</vt:lpstr>
      <vt:lpstr>Freestyle Script</vt:lpstr>
      <vt:lpstr>Wingdings</vt:lpstr>
      <vt:lpstr>JuxtaposeVTI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Romina Zuberbühler</dc:creator>
  <cp:lastModifiedBy>Romina Zuberbühler</cp:lastModifiedBy>
  <cp:revision>6</cp:revision>
  <dcterms:created xsi:type="dcterms:W3CDTF">2021-09-29T18:58:46Z</dcterms:created>
  <dcterms:modified xsi:type="dcterms:W3CDTF">2021-09-29T20:03:06Z</dcterms:modified>
</cp:coreProperties>
</file>