
<file path=[Content_Types].xml><?xml version="1.0" encoding="utf-8"?>
<Types xmlns="http://schemas.openxmlformats.org/package/2006/content-types">
  <Default Extension="jpeg" ContentType="image/jpeg"/>
  <Default Extension="mp4" ContentType="vide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5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08"/>
  </p:normalViewPr>
  <p:slideViewPr>
    <p:cSldViewPr snapToGrid="0" snapToObjects="1">
      <p:cViewPr varScale="1">
        <p:scale>
          <a:sx n="121" d="100"/>
          <a:sy n="121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9T19:06:04.238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1 1 16383,'0'0'0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9-29T19:06:05.505"/>
    </inkml:context>
    <inkml:brush xml:id="br0">
      <inkml:brushProperty name="width" value="0.1" units="cm"/>
      <inkml:brushProperty name="height" value="0.6" units="cm"/>
      <inkml:brushProperty name="color" value="#849398"/>
      <inkml:brushProperty name="inkEffects" value="pencil"/>
    </inkml:brush>
  </inkml:definitions>
  <inkml:trace contextRef="#ctx0" brushRef="#br0">0 0 16383,'0'0'0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9/29/21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401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9/29/21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460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9/29/21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9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9/29/21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98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9/29/21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124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9/29/21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91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9/29/21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867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9/29/21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7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9/29/21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07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9/29/21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17202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9/29/21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17385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9/29/21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41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7" Type="http://schemas.openxmlformats.org/officeDocument/2006/relationships/customXml" Target="../ink/ink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6" Type="http://schemas.openxmlformats.org/officeDocument/2006/relationships/image" Target="../media/image2.png"/><Relationship Id="rId5" Type="http://schemas.openxmlformats.org/officeDocument/2006/relationships/customXml" Target="../ink/ink1.xml"/><Relationship Id="rId4" Type="http://schemas.openxmlformats.org/officeDocument/2006/relationships/image" Target="../media/image1.jpe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0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462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2">
            <a:extLst>
              <a:ext uri="{FF2B5EF4-FFF2-40B4-BE49-F238E27FC236}">
                <a16:creationId xmlns:a16="http://schemas.microsoft.com/office/drawing/2014/main" id="{D65E0E3C-32F3-480B-9842-7611BBE2E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5" y="0"/>
            <a:ext cx="753465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CEC1A2F-EFDC-8045-9E7A-2FBA6D1470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8729" y="1196067"/>
            <a:ext cx="5610490" cy="2993081"/>
          </a:xfrm>
        </p:spPr>
        <p:txBody>
          <a:bodyPr anchor="t">
            <a:normAutofit/>
          </a:bodyPr>
          <a:lstStyle/>
          <a:p>
            <a:pPr algn="l"/>
            <a:r>
              <a:rPr lang="de-DE" sz="6000" dirty="0">
                <a:solidFill>
                  <a:schemeClr val="accent2">
                    <a:lumMod val="20000"/>
                    <a:lumOff val="80000"/>
                  </a:schemeClr>
                </a:solidFill>
                <a:latin typeface="Freestyle Script" panose="020F0502020204030204" pitchFamily="34" charset="0"/>
                <a:cs typeface="Freestyle Script" panose="020F0502020204030204" pitchFamily="34" charset="0"/>
              </a:rPr>
              <a:t>Am liebsten schaue ich in der Nacht in den Himmel und beobachte die Sterne</a:t>
            </a:r>
          </a:p>
        </p:txBody>
      </p:sp>
      <p:pic>
        <p:nvPicPr>
          <p:cNvPr id="25" name="Picture 3" descr="Eine Silhouette einer Person, die über den Sternenhimmel schaut">
            <a:extLst>
              <a:ext uri="{FF2B5EF4-FFF2-40B4-BE49-F238E27FC236}">
                <a16:creationId xmlns:a16="http://schemas.microsoft.com/office/drawing/2014/main" id="{44570B1D-06FF-457E-BAB2-C3973B1C7FE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307" r="22362" b="-1"/>
          <a:stretch/>
        </p:blipFill>
        <p:spPr>
          <a:xfrm>
            <a:off x="20" y="10"/>
            <a:ext cx="4657325" cy="685799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5">
            <p14:nvContentPartPr>
              <p14:cNvPr id="43" name="Freihand 42">
                <a:extLst>
                  <a:ext uri="{FF2B5EF4-FFF2-40B4-BE49-F238E27FC236}">
                    <a16:creationId xmlns:a16="http://schemas.microsoft.com/office/drawing/2014/main" id="{4551AB71-9C79-A24E-AA6D-5ABD03E99EDF}"/>
                  </a:ext>
                </a:extLst>
              </p14:cNvPr>
              <p14:cNvContentPartPr/>
              <p14:nvPr/>
            </p14:nvContentPartPr>
            <p14:xfrm>
              <a:off x="9700582" y="3760650"/>
              <a:ext cx="360" cy="360"/>
            </p14:xfrm>
          </p:contentPart>
        </mc:Choice>
        <mc:Fallback xmlns="">
          <p:pic>
            <p:nvPicPr>
              <p:cNvPr id="43" name="Freihand 42">
                <a:extLst>
                  <a:ext uri="{FF2B5EF4-FFF2-40B4-BE49-F238E27FC236}">
                    <a16:creationId xmlns:a16="http://schemas.microsoft.com/office/drawing/2014/main" id="{4551AB71-9C79-A24E-AA6D-5ABD03E99ED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682942" y="3653010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7">
            <p14:nvContentPartPr>
              <p14:cNvPr id="46" name="Freihand 45">
                <a:extLst>
                  <a:ext uri="{FF2B5EF4-FFF2-40B4-BE49-F238E27FC236}">
                    <a16:creationId xmlns:a16="http://schemas.microsoft.com/office/drawing/2014/main" id="{669774B8-C29E-7C4D-A844-04CC15367161}"/>
                  </a:ext>
                </a:extLst>
              </p14:cNvPr>
              <p14:cNvContentPartPr/>
              <p14:nvPr/>
            </p14:nvContentPartPr>
            <p14:xfrm>
              <a:off x="10199902" y="3898170"/>
              <a:ext cx="360" cy="360"/>
            </p14:xfrm>
          </p:contentPart>
        </mc:Choice>
        <mc:Fallback xmlns="">
          <p:pic>
            <p:nvPicPr>
              <p:cNvPr id="46" name="Freihand 45">
                <a:extLst>
                  <a:ext uri="{FF2B5EF4-FFF2-40B4-BE49-F238E27FC236}">
                    <a16:creationId xmlns:a16="http://schemas.microsoft.com/office/drawing/2014/main" id="{669774B8-C29E-7C4D-A844-04CC1536716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181902" y="3790170"/>
                <a:ext cx="36000" cy="216000"/>
              </a:xfrm>
              <a:prstGeom prst="rect">
                <a:avLst/>
              </a:prstGeom>
            </p:spPr>
          </p:pic>
        </mc:Fallback>
      </mc:AlternateContent>
      <p:sp>
        <p:nvSpPr>
          <p:cNvPr id="82" name="Untertitel 2">
            <a:extLst>
              <a:ext uri="{FF2B5EF4-FFF2-40B4-BE49-F238E27FC236}">
                <a16:creationId xmlns:a16="http://schemas.microsoft.com/office/drawing/2014/main" id="{FD012D46-8995-7B4B-A0C1-5A454030C88E}"/>
              </a:ext>
            </a:extLst>
          </p:cNvPr>
          <p:cNvSpPr txBox="1">
            <a:spLocks/>
          </p:cNvSpPr>
          <p:nvPr/>
        </p:nvSpPr>
        <p:spPr>
          <a:xfrm>
            <a:off x="5071484" y="2625046"/>
            <a:ext cx="6679914" cy="16079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buFont typeface="Arial" panose="020B0604020202020204" pitchFamily="34" charset="0"/>
              <a:buNone/>
              <a:defRPr sz="3600" kern="1200" spc="5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None/>
              <a:defRPr sz="20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None/>
              <a:defRPr sz="16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6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e-DE" sz="4800" dirty="0">
              <a:solidFill>
                <a:schemeClr val="accent2">
                  <a:lumMod val="20000"/>
                  <a:lumOff val="80000"/>
                </a:schemeClr>
              </a:solidFill>
              <a:latin typeface="Freestyle Script" panose="020F0502020204030204" pitchFamily="34" charset="0"/>
              <a:cs typeface="Freestyle Script" panose="020F0502020204030204" pitchFamily="34" charset="0"/>
            </a:endParaRPr>
          </a:p>
        </p:txBody>
      </p:sp>
      <p:pic>
        <p:nvPicPr>
          <p:cNvPr id="63" name="WhatsApp Audio 2021-09-29 at 21.39.21" descr="WhatsApp Audio 2021-09-29 at 21.39.21">
            <a:hlinkClick r:id="" action="ppaction://media"/>
            <a:extLst>
              <a:ext uri="{FF2B5EF4-FFF2-40B4-BE49-F238E27FC236}">
                <a16:creationId xmlns:a16="http://schemas.microsoft.com/office/drawing/2014/main" id="{4AB13E51-85E1-B047-930A-DE06B76BF0FE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6585912" y="5083394"/>
            <a:ext cx="812800" cy="812800"/>
          </a:xfrm>
          <a:prstGeom prst="rect">
            <a:avLst/>
          </a:prstGeom>
        </p:spPr>
      </p:pic>
      <p:pic>
        <p:nvPicPr>
          <p:cNvPr id="64" name="WhatsApp Audio 2021-09-29 at 21.39.21" descr="WhatsApp Audio 2021-09-29 at 21.39.21">
            <a:hlinkClick r:id="" action="ppaction://media"/>
            <a:extLst>
              <a:ext uri="{FF2B5EF4-FFF2-40B4-BE49-F238E27FC236}">
                <a16:creationId xmlns:a16="http://schemas.microsoft.com/office/drawing/2014/main" id="{F1C77189-2F6E-9646-9698-C1CDFEAEF61F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8977301" y="5083394"/>
            <a:ext cx="812800" cy="812800"/>
          </a:xfrm>
          <a:prstGeom prst="rect">
            <a:avLst/>
          </a:prstGeom>
        </p:spPr>
      </p:pic>
      <p:sp>
        <p:nvSpPr>
          <p:cNvPr id="84" name="Untertitel 2">
            <a:extLst>
              <a:ext uri="{FF2B5EF4-FFF2-40B4-BE49-F238E27FC236}">
                <a16:creationId xmlns:a16="http://schemas.microsoft.com/office/drawing/2014/main" id="{D1C399A9-0E79-A347-9DBD-CD8BA9FC1C6F}"/>
              </a:ext>
            </a:extLst>
          </p:cNvPr>
          <p:cNvSpPr txBox="1">
            <a:spLocks/>
          </p:cNvSpPr>
          <p:nvPr/>
        </p:nvSpPr>
        <p:spPr>
          <a:xfrm>
            <a:off x="5248604" y="1597985"/>
            <a:ext cx="726471" cy="4290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buFont typeface="Arial" panose="020B0604020202020204" pitchFamily="34" charset="0"/>
              <a:buNone/>
              <a:defRPr sz="3600" kern="1200" spc="5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None/>
              <a:defRPr sz="20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None/>
              <a:defRPr sz="16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6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1800" dirty="0">
                <a:solidFill>
                  <a:schemeClr val="accent2">
                    <a:lumMod val="20000"/>
                    <a:lumOff val="80000"/>
                  </a:schemeClr>
                </a:solidFill>
                <a:latin typeface="Freestyle Script" panose="020F0502020204030204" pitchFamily="34" charset="0"/>
                <a:cs typeface="Freestyle Script" panose="020F0502020204030204" pitchFamily="34" charset="0"/>
              </a:rPr>
              <a:t>Text:</a:t>
            </a:r>
          </a:p>
        </p:txBody>
      </p:sp>
      <p:sp>
        <p:nvSpPr>
          <p:cNvPr id="85" name="Untertitel 2">
            <a:extLst>
              <a:ext uri="{FF2B5EF4-FFF2-40B4-BE49-F238E27FC236}">
                <a16:creationId xmlns:a16="http://schemas.microsoft.com/office/drawing/2014/main" id="{2143E7F8-EB72-8D4F-8B84-22721F6B848B}"/>
              </a:ext>
            </a:extLst>
          </p:cNvPr>
          <p:cNvSpPr txBox="1">
            <a:spLocks/>
          </p:cNvSpPr>
          <p:nvPr/>
        </p:nvSpPr>
        <p:spPr>
          <a:xfrm>
            <a:off x="6171157" y="5330963"/>
            <a:ext cx="726471" cy="4290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buFont typeface="Arial" panose="020B0604020202020204" pitchFamily="34" charset="0"/>
              <a:buNone/>
              <a:defRPr sz="3600" kern="1200" spc="5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None/>
              <a:defRPr sz="20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None/>
              <a:defRPr sz="16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6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1800" dirty="0">
                <a:solidFill>
                  <a:schemeClr val="accent2">
                    <a:lumMod val="20000"/>
                    <a:lumOff val="80000"/>
                  </a:schemeClr>
                </a:solidFill>
                <a:latin typeface="Freestyle Script" panose="020F0502020204030204" pitchFamily="34" charset="0"/>
                <a:cs typeface="Freestyle Script" panose="020F0502020204030204" pitchFamily="34" charset="0"/>
              </a:rPr>
              <a:t>Ton:</a:t>
            </a:r>
          </a:p>
        </p:txBody>
      </p:sp>
      <p:sp>
        <p:nvSpPr>
          <p:cNvPr id="86" name="Untertitel 2">
            <a:extLst>
              <a:ext uri="{FF2B5EF4-FFF2-40B4-BE49-F238E27FC236}">
                <a16:creationId xmlns:a16="http://schemas.microsoft.com/office/drawing/2014/main" id="{1A58A640-6EE8-0F42-9395-77175771511C}"/>
              </a:ext>
            </a:extLst>
          </p:cNvPr>
          <p:cNvSpPr txBox="1">
            <a:spLocks/>
          </p:cNvSpPr>
          <p:nvPr/>
        </p:nvSpPr>
        <p:spPr>
          <a:xfrm>
            <a:off x="8283849" y="5330962"/>
            <a:ext cx="812800" cy="4290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buFont typeface="Arial" panose="020B0604020202020204" pitchFamily="34" charset="0"/>
              <a:buNone/>
              <a:defRPr sz="3600" kern="1200" spc="5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None/>
              <a:defRPr sz="20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None/>
              <a:defRPr sz="16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6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1800" dirty="0">
                <a:solidFill>
                  <a:schemeClr val="accent2">
                    <a:lumMod val="20000"/>
                    <a:lumOff val="80000"/>
                  </a:schemeClr>
                </a:solidFill>
                <a:latin typeface="Freestyle Script" panose="020F0502020204030204" pitchFamily="34" charset="0"/>
                <a:cs typeface="Freestyle Script" panose="020F0502020204030204" pitchFamily="34" charset="0"/>
              </a:rPr>
              <a:t>Sprache:</a:t>
            </a:r>
          </a:p>
        </p:txBody>
      </p:sp>
      <p:sp>
        <p:nvSpPr>
          <p:cNvPr id="87" name="Untertitel 2">
            <a:extLst>
              <a:ext uri="{FF2B5EF4-FFF2-40B4-BE49-F238E27FC236}">
                <a16:creationId xmlns:a16="http://schemas.microsoft.com/office/drawing/2014/main" id="{6B679DA8-C2BE-9A48-B500-8668E85808EA}"/>
              </a:ext>
            </a:extLst>
          </p:cNvPr>
          <p:cNvSpPr txBox="1">
            <a:spLocks/>
          </p:cNvSpPr>
          <p:nvPr/>
        </p:nvSpPr>
        <p:spPr>
          <a:xfrm>
            <a:off x="987351" y="400511"/>
            <a:ext cx="2839688" cy="100226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101000"/>
              </a:lnSpc>
              <a:spcBef>
                <a:spcPts val="700"/>
              </a:spcBef>
              <a:spcAft>
                <a:spcPts val="700"/>
              </a:spcAft>
              <a:buFont typeface="Arial" panose="020B0604020202020204" pitchFamily="34" charset="0"/>
              <a:buNone/>
              <a:defRPr sz="3600" kern="1200" spc="5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None/>
              <a:defRPr sz="20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ClrTx/>
              <a:buFont typeface="Wingdings" panose="05000000000000000000" pitchFamily="2" charset="2"/>
              <a:buNone/>
              <a:defRPr sz="16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1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None/>
              <a:defRPr sz="16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6000" dirty="0">
                <a:solidFill>
                  <a:schemeClr val="accent2">
                    <a:lumMod val="20000"/>
                    <a:lumOff val="80000"/>
                  </a:schemeClr>
                </a:solidFill>
                <a:latin typeface="Freestyle Script" panose="020F0502020204030204" pitchFamily="34" charset="0"/>
                <a:cs typeface="Freestyle Script" panose="020F0502020204030204" pitchFamily="34" charset="0"/>
              </a:rPr>
              <a:t>Mein Hobby</a:t>
            </a:r>
          </a:p>
        </p:txBody>
      </p:sp>
    </p:spTree>
    <p:extLst>
      <p:ext uri="{BB962C8B-B14F-4D97-AF65-F5344CB8AC3E}">
        <p14:creationId xmlns:p14="http://schemas.microsoft.com/office/powerpoint/2010/main" val="224012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123" fill="hold"/>
                                        <p:tgtEl>
                                          <p:spTgt spid="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6123" fill="hold"/>
                                        <p:tgtEl>
                                          <p:spTgt spid="6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3"/>
                </p:tgtEl>
              </p:cMediaNode>
            </p:video>
            <p:vide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4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JuxtaposeVTI">
  <a:themeElements>
    <a:clrScheme name="Juxtapose">
      <a:dk1>
        <a:sysClr val="windowText" lastClr="000000"/>
      </a:dk1>
      <a:lt1>
        <a:sysClr val="window" lastClr="FFFFFF"/>
      </a:lt1>
      <a:dk2>
        <a:srgbClr val="3F3F3F"/>
      </a:dk2>
      <a:lt2>
        <a:srgbClr val="F8F7F5"/>
      </a:lt2>
      <a:accent1>
        <a:srgbClr val="F99700"/>
      </a:accent1>
      <a:accent2>
        <a:srgbClr val="00BAC7"/>
      </a:accent2>
      <a:accent3>
        <a:srgbClr val="FF5C21"/>
      </a:accent3>
      <a:accent4>
        <a:srgbClr val="6F7EFD"/>
      </a:accent4>
      <a:accent5>
        <a:srgbClr val="ACACAC"/>
      </a:accent5>
      <a:accent6>
        <a:srgbClr val="737373"/>
      </a:accent6>
      <a:hlink>
        <a:srgbClr val="0099FF"/>
      </a:hlink>
      <a:folHlink>
        <a:srgbClr val="868686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</Words>
  <Application>Microsoft Macintosh PowerPoint</Application>
  <PresentationFormat>Breitbild</PresentationFormat>
  <Paragraphs>5</Paragraphs>
  <Slides>1</Slides>
  <Notes>0</Notes>
  <HiddenSlides>0</HiddenSlides>
  <MMClips>2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Franklin Gothic Demi Cond</vt:lpstr>
      <vt:lpstr>Franklin Gothic Medium</vt:lpstr>
      <vt:lpstr>Freestyle Script</vt:lpstr>
      <vt:lpstr>Wingdings</vt:lpstr>
      <vt:lpstr>JuxtaposeVTI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Romina Zuberbühler</dc:creator>
  <cp:lastModifiedBy>Romina Zuberbühler</cp:lastModifiedBy>
  <cp:revision>6</cp:revision>
  <dcterms:created xsi:type="dcterms:W3CDTF">2021-09-29T18:58:46Z</dcterms:created>
  <dcterms:modified xsi:type="dcterms:W3CDTF">2021-09-29T20:03:06Z</dcterms:modified>
</cp:coreProperties>
</file>